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3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20.png"/><Relationship Id="rId9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20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6.png"/><Relationship Id="rId7" Type="http://schemas.openxmlformats.org/officeDocument/2006/relationships/image" Target="../media/image1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20.png"/><Relationship Id="rId9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06.png"/><Relationship Id="rId7" Type="http://schemas.openxmlformats.org/officeDocument/2006/relationships/image" Target="../media/image1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8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06.png"/><Relationship Id="rId10" Type="http://schemas.openxmlformats.org/officeDocument/2006/relationships/image" Target="../media/image150.png"/><Relationship Id="rId4" Type="http://schemas.openxmlformats.org/officeDocument/2006/relationships/image" Target="../media/image18.png"/><Relationship Id="rId9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1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8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4.png"/><Relationship Id="rId3" Type="http://schemas.openxmlformats.org/officeDocument/2006/relationships/image" Target="../media/image18.png"/><Relationship Id="rId7" Type="http://schemas.openxmlformats.org/officeDocument/2006/relationships/image" Target="../media/image171.png"/><Relationship Id="rId12" Type="http://schemas.openxmlformats.org/officeDocument/2006/relationships/image" Target="../media/image17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50.png"/><Relationship Id="rId5" Type="http://schemas.openxmlformats.org/officeDocument/2006/relationships/image" Target="../media/image169.png"/><Relationship Id="rId10" Type="http://schemas.openxmlformats.org/officeDocument/2006/relationships/image" Target="../media/image20.png"/><Relationship Id="rId4" Type="http://schemas.openxmlformats.org/officeDocument/2006/relationships/image" Target="../media/image168.png"/><Relationship Id="rId9" Type="http://schemas.openxmlformats.org/officeDocument/2006/relationships/image" Target="../media/image153.png"/><Relationship Id="rId14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53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.png"/><Relationship Id="rId7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20.png"/><Relationship Id="rId4" Type="http://schemas.openxmlformats.org/officeDocument/2006/relationships/image" Target="../media/image188.png"/><Relationship Id="rId9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0.png"/><Relationship Id="rId5" Type="http://schemas.openxmlformats.org/officeDocument/2006/relationships/image" Target="../media/image45.png"/><Relationship Id="rId10" Type="http://schemas.openxmlformats.org/officeDocument/2006/relationships/image" Target="../media/image1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18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9.png"/><Relationship Id="rId18" Type="http://schemas.openxmlformats.org/officeDocument/2006/relationships/image" Target="../media/image85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4.png"/><Relationship Id="rId2" Type="http://schemas.openxmlformats.org/officeDocument/2006/relationships/image" Target="../media/image18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50.png"/><Relationship Id="rId10" Type="http://schemas.openxmlformats.org/officeDocument/2006/relationships/image" Target="../media/image80.png"/><Relationship Id="rId19" Type="http://schemas.openxmlformats.org/officeDocument/2006/relationships/image" Target="../media/image86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50.png"/><Relationship Id="rId10" Type="http://schemas.openxmlformats.org/officeDocument/2006/relationships/image" Target="../media/image91.png"/><Relationship Id="rId4" Type="http://schemas.openxmlformats.org/officeDocument/2006/relationships/image" Target="../media/image20.png"/><Relationship Id="rId9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20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294" y="1933317"/>
            <a:ext cx="5914150" cy="20278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6729" y="2725275"/>
            <a:ext cx="14384674" cy="5318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9099" y="8581318"/>
            <a:ext cx="1658955" cy="542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09054" y="8407764"/>
            <a:ext cx="869266" cy="869266"/>
            <a:chOff x="7909054" y="8407764"/>
            <a:chExt cx="869266" cy="8692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9054" y="8407764"/>
              <a:ext cx="869266" cy="8692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6842" y="5603209"/>
            <a:ext cx="8938369" cy="16271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2810" y="9225768"/>
            <a:ext cx="8000695" cy="5967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554508"/>
            <a:ext cx="9646336" cy="875993"/>
            <a:chOff x="737402" y="1554508"/>
            <a:chExt cx="9646336" cy="875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554508"/>
              <a:ext cx="9646336" cy="8759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103" y="1665258"/>
            <a:ext cx="3190666" cy="6544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3752" y="2812009"/>
            <a:ext cx="12297913" cy="4489221"/>
            <a:chOff x="1353752" y="2812009"/>
            <a:chExt cx="12297913" cy="44892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752" y="2812009"/>
              <a:ext cx="12297913" cy="44892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371" y="7697497"/>
            <a:ext cx="15920906" cy="1567860"/>
            <a:chOff x="1135371" y="7697497"/>
            <a:chExt cx="15920906" cy="15678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371" y="7697497"/>
              <a:ext cx="15920906" cy="15678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3277" y="7987487"/>
            <a:ext cx="15558548" cy="943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254" y="7212316"/>
            <a:ext cx="2665460" cy="8482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307" y="1450870"/>
            <a:ext cx="9402964" cy="853892"/>
            <a:chOff x="699307" y="1450870"/>
            <a:chExt cx="9402964" cy="8538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9307" y="1450870"/>
              <a:ext cx="9402964" cy="853892"/>
              <a:chOff x="699307" y="1450870"/>
              <a:chExt cx="9402964" cy="8538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307" y="1450870"/>
                <a:ext cx="9402964" cy="85389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00" y="1591943"/>
              <a:ext cx="6250018" cy="626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2374" y="6942655"/>
            <a:ext cx="10139991" cy="1152583"/>
            <a:chOff x="1402374" y="6942655"/>
            <a:chExt cx="10139991" cy="1152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995" y="6889323"/>
              <a:ext cx="1850414" cy="56676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600434" y="7392558"/>
              <a:ext cx="9941931" cy="702680"/>
              <a:chOff x="1600434" y="7392558"/>
              <a:chExt cx="9941931" cy="70268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00434" y="7392558"/>
                <a:ext cx="9941931" cy="70268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7074" y="7489294"/>
              <a:ext cx="9168081" cy="582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2374" y="8430790"/>
            <a:ext cx="7788621" cy="1131114"/>
            <a:chOff x="1402374" y="8430790"/>
            <a:chExt cx="7788621" cy="11311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518" y="8377458"/>
              <a:ext cx="1850414" cy="56676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600434" y="8880695"/>
              <a:ext cx="7590561" cy="681210"/>
              <a:chOff x="1600434" y="8880695"/>
              <a:chExt cx="7590561" cy="68121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00434" y="8880695"/>
                <a:ext cx="7590561" cy="68121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8023" y="8977428"/>
              <a:ext cx="3386567" cy="53446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5233" y="2555478"/>
            <a:ext cx="13252348" cy="11204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1811" y="4087754"/>
            <a:ext cx="7342110" cy="6336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758252" y="4102828"/>
            <a:ext cx="29802217" cy="30557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316413"/>
            <a:ext cx="10508306" cy="954269"/>
            <a:chOff x="737402" y="1316413"/>
            <a:chExt cx="10508306" cy="9542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316413"/>
              <a:ext cx="10508306" cy="9542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0963" y="1428513"/>
            <a:ext cx="7208132" cy="726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808" y="6074747"/>
            <a:ext cx="9356576" cy="11109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821" y="3085802"/>
            <a:ext cx="8339222" cy="808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8192" y="4178601"/>
            <a:ext cx="13797357" cy="10570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316413"/>
            <a:ext cx="9424610" cy="855858"/>
            <a:chOff x="737402" y="1316413"/>
            <a:chExt cx="9424610" cy="8558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316413"/>
              <a:ext cx="9424610" cy="8558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2828" y="1416953"/>
            <a:ext cx="6444960" cy="6422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133529" y="-1277658"/>
            <a:ext cx="34209784" cy="148296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316413"/>
            <a:ext cx="11710217" cy="1063416"/>
            <a:chOff x="737402" y="1316413"/>
            <a:chExt cx="11710217" cy="1063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316413"/>
              <a:ext cx="11710217" cy="10634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821" y="1441335"/>
            <a:ext cx="8002527" cy="8482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04232" y="2836972"/>
            <a:ext cx="8225079" cy="5493074"/>
            <a:chOff x="2104232" y="2836972"/>
            <a:chExt cx="8225079" cy="5493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4232" y="2836972"/>
              <a:ext cx="8225079" cy="549307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868" y="8738706"/>
            <a:ext cx="10019422" cy="9762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1786" y="7927024"/>
            <a:ext cx="12961497" cy="1104824"/>
            <a:chOff x="2471786" y="7927024"/>
            <a:chExt cx="12961497" cy="110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786" y="7927024"/>
              <a:ext cx="12961497" cy="110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08" y="1592100"/>
            <a:ext cx="9064611" cy="1063416"/>
            <a:chOff x="1219008" y="1592100"/>
            <a:chExt cx="9064611" cy="1063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08" y="1592100"/>
              <a:ext cx="9064611" cy="10634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641" y="526320"/>
            <a:ext cx="1577004" cy="6592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3497" y="1719173"/>
            <a:ext cx="6087898" cy="7992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8183" y="8080221"/>
            <a:ext cx="9045022" cy="827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1639" y="5607796"/>
            <a:ext cx="14800531" cy="797249"/>
            <a:chOff x="1761639" y="5607796"/>
            <a:chExt cx="14800531" cy="7972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1288" y="4951652"/>
              <a:ext cx="9810689" cy="321830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4974" y="5630590"/>
              <a:ext cx="6172146" cy="72750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196972" y="5617907"/>
              <a:ext cx="591458" cy="688553"/>
              <a:chOff x="8196972" y="5617907"/>
              <a:chExt cx="591458" cy="68855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680000">
                <a:off x="7939848" y="5312236"/>
                <a:ext cx="1182917" cy="1377106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680000">
                <a:off x="8196972" y="5617907"/>
                <a:ext cx="591458" cy="688553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8807" y="3129289"/>
            <a:ext cx="8066946" cy="151917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82469" y="6575558"/>
            <a:ext cx="5746700" cy="8417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1300" y="4766701"/>
            <a:ext cx="6976529" cy="841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641" y="526320"/>
            <a:ext cx="1580842" cy="633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3" y="1554508"/>
            <a:ext cx="9473398" cy="840971"/>
            <a:chOff x="737402" y="1554508"/>
            <a:chExt cx="11710217" cy="1063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402" y="1554508"/>
              <a:ext cx="11710217" cy="10634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200" y="1618645"/>
            <a:ext cx="3473957" cy="712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6400" y="4571982"/>
            <a:ext cx="1772712" cy="1893310"/>
            <a:chOff x="8256501" y="4584718"/>
            <a:chExt cx="1772712" cy="1893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6501" y="4584718"/>
              <a:ext cx="1772712" cy="1893310"/>
            </a:xfrm>
            <a:prstGeom prst="rect">
              <a:avLst/>
            </a:prstGeom>
          </p:spPr>
        </p:pic>
      </p:grpSp>
      <p:pic>
        <p:nvPicPr>
          <p:cNvPr id="2" name="KakaoTalk_20230130_005337389">
            <a:hlinkClick r:id="" action="ppaction://media"/>
            <a:extLst>
              <a:ext uri="{FF2B5EF4-FFF2-40B4-BE49-F238E27FC236}">
                <a16:creationId xmlns:a16="http://schemas.microsoft.com/office/drawing/2014/main" id="{7AECA07B-3F7C-265E-2CD6-1F51A165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2686344"/>
            <a:ext cx="12344400" cy="6943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130_005337389">
            <a:hlinkClick r:id="" action="ppaction://media"/>
            <a:extLst>
              <a:ext uri="{FF2B5EF4-FFF2-40B4-BE49-F238E27FC236}">
                <a16:creationId xmlns:a16="http://schemas.microsoft.com/office/drawing/2014/main" id="{9209C1F0-CA30-02A3-EDF9-CCBE211E3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80293" y="2924490"/>
            <a:ext cx="4466477" cy="3421734"/>
            <a:chOff x="6880293" y="2924490"/>
            <a:chExt cx="4466477" cy="342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0293" y="2924490"/>
              <a:ext cx="4466477" cy="342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26463" y="2924490"/>
            <a:ext cx="4344363" cy="3421734"/>
            <a:chOff x="2026463" y="2924490"/>
            <a:chExt cx="4344363" cy="34217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463" y="2924490"/>
              <a:ext cx="4344363" cy="34217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641" y="526320"/>
            <a:ext cx="2876128" cy="668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857" y="1253274"/>
            <a:ext cx="1721172" cy="6475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05878" y="2037287"/>
            <a:ext cx="3878261" cy="7099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39376" y="2037287"/>
            <a:ext cx="3841575" cy="7099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77763" y="2052915"/>
            <a:ext cx="2885909" cy="7099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7441" y="3204834"/>
            <a:ext cx="3624928" cy="12720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80379" y="6882608"/>
            <a:ext cx="2566661" cy="8472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06154" y="5426567"/>
            <a:ext cx="2809690" cy="6839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06154" y="3204834"/>
            <a:ext cx="3586832" cy="12720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25201" y="4728644"/>
            <a:ext cx="3605880" cy="6839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20914" y="6615942"/>
            <a:ext cx="3387375" cy="14948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6487" y="4728640"/>
            <a:ext cx="3290404" cy="128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30878" y="2924490"/>
            <a:ext cx="4466477" cy="3421734"/>
            <a:chOff x="11830878" y="2924490"/>
            <a:chExt cx="4466477" cy="34217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0878" y="2924490"/>
              <a:ext cx="4466477" cy="34217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66255" y="3204835"/>
            <a:ext cx="3666356" cy="128160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50199" y="8468344"/>
            <a:ext cx="8817518" cy="7832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04232" y="4046861"/>
            <a:ext cx="12456264" cy="3697251"/>
            <a:chOff x="2104232" y="4046861"/>
            <a:chExt cx="12456264" cy="3697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4232" y="4046861"/>
              <a:ext cx="12456264" cy="3697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887" y="3062849"/>
            <a:ext cx="6785946" cy="8832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5226" y="6813188"/>
            <a:ext cx="4920780" cy="6896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06502" y="6843487"/>
            <a:ext cx="5273674" cy="6386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25744" y="4406770"/>
            <a:ext cx="4421440" cy="2357261"/>
            <a:chOff x="9025744" y="4406770"/>
            <a:chExt cx="4421440" cy="2357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5744" y="4406770"/>
              <a:ext cx="4421440" cy="23572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0444" y="8482139"/>
            <a:ext cx="9043207" cy="7457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2641" y="526320"/>
            <a:ext cx="2876128" cy="668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402" y="1554508"/>
            <a:ext cx="10788550" cy="1063416"/>
            <a:chOff x="737402" y="1554508"/>
            <a:chExt cx="10788550" cy="10634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402" y="1554508"/>
              <a:ext cx="10788550" cy="10634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4250" y="1573554"/>
            <a:ext cx="1977849" cy="10970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5764" y="1719173"/>
            <a:ext cx="3755288" cy="7903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97937" y="4380291"/>
            <a:ext cx="4671467" cy="2490561"/>
            <a:chOff x="2797937" y="4380291"/>
            <a:chExt cx="4671467" cy="24905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7937" y="4380291"/>
              <a:ext cx="4671467" cy="2490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7854" y="734854"/>
            <a:ext cx="3445197" cy="21463626"/>
            <a:chOff x="8007854" y="734854"/>
            <a:chExt cx="3445197" cy="214636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007854" y="734854"/>
              <a:ext cx="3445197" cy="214636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5601" y="1246797"/>
            <a:ext cx="16427257" cy="384000"/>
            <a:chOff x="715601" y="1246797"/>
            <a:chExt cx="16427257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01" y="1246797"/>
              <a:ext cx="16427257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870" y="409470"/>
            <a:ext cx="1490506" cy="10823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4582" y="1929516"/>
            <a:ext cx="2811051" cy="6514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582" y="4551230"/>
            <a:ext cx="2254937" cy="6514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675" y="6849392"/>
            <a:ext cx="3572756" cy="6669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5707" y="2643141"/>
            <a:ext cx="8009109" cy="16169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0363" y="5311811"/>
            <a:ext cx="9817147" cy="11428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0363" y="7501754"/>
            <a:ext cx="8109328" cy="11428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2876128" cy="668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132" y="1430565"/>
            <a:ext cx="3240795" cy="9683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3402" y="2585010"/>
            <a:ext cx="6116489" cy="7992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1497" y="4652011"/>
            <a:ext cx="7294728" cy="8822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1973" y="6931008"/>
            <a:ext cx="4079822" cy="808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4000" y="3493249"/>
            <a:ext cx="11444174" cy="997350"/>
            <a:chOff x="1934000" y="3493249"/>
            <a:chExt cx="11444174" cy="997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4000" y="3493249"/>
              <a:ext cx="11444174" cy="9973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3287" y="3694944"/>
            <a:ext cx="5749386" cy="5566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5905" y="5388820"/>
            <a:ext cx="11558460" cy="1111283"/>
            <a:chOff x="1895905" y="5388820"/>
            <a:chExt cx="11558460" cy="11112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5905" y="5388820"/>
              <a:ext cx="11558460" cy="11112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5905" y="7686866"/>
            <a:ext cx="11482270" cy="1282681"/>
            <a:chOff x="1895905" y="7686866"/>
            <a:chExt cx="11482270" cy="12826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5905" y="7686866"/>
              <a:ext cx="11482270" cy="12826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9477" y="7801163"/>
            <a:ext cx="5026291" cy="10545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5223" y="6062752"/>
            <a:ext cx="2960853" cy="4515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01858" y="5628363"/>
            <a:ext cx="8243205" cy="5757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2291" y="5569500"/>
            <a:ext cx="12409198" cy="2715705"/>
            <a:chOff x="3292291" y="5569500"/>
            <a:chExt cx="12409198" cy="2715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2291" y="5569500"/>
              <a:ext cx="12409198" cy="2715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641" y="526320"/>
            <a:ext cx="1851309" cy="644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5480" y="1895746"/>
            <a:ext cx="13205916" cy="48777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2005" y="6654973"/>
            <a:ext cx="7161327" cy="12773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17982" y="1343980"/>
            <a:ext cx="8095937" cy="27203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6004" y="5832651"/>
            <a:ext cx="9367346" cy="753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402" y="1364032"/>
            <a:ext cx="8471601" cy="835037"/>
            <a:chOff x="737402" y="1364032"/>
            <a:chExt cx="8471601" cy="835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402" y="1364032"/>
              <a:ext cx="8471601" cy="8350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641" y="526320"/>
            <a:ext cx="2294518" cy="668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948" y="1502526"/>
            <a:ext cx="1117870" cy="7356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8095" y="1482906"/>
            <a:ext cx="6479670" cy="7341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8353" y="7391497"/>
            <a:ext cx="4656612" cy="1402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93401" y="2722778"/>
            <a:ext cx="13051372" cy="3712214"/>
            <a:chOff x="2493401" y="2722778"/>
            <a:chExt cx="13051372" cy="37122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55336" y="2722778"/>
              <a:ext cx="4327502" cy="3306960"/>
              <a:chOff x="6855336" y="2722778"/>
              <a:chExt cx="4327502" cy="33069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55336" y="2722778"/>
                <a:ext cx="4327502" cy="33069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93401" y="3562685"/>
              <a:ext cx="13051372" cy="2872306"/>
              <a:chOff x="2493401" y="3562685"/>
              <a:chExt cx="13051372" cy="287230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93401" y="3562685"/>
                <a:ext cx="13051372" cy="28723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80712" y="3562685"/>
              <a:ext cx="5676751" cy="2856886"/>
              <a:chOff x="6180712" y="3562685"/>
              <a:chExt cx="5676751" cy="2856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80712" y="3562685"/>
                <a:ext cx="5676751" cy="285688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0625" y="5674249"/>
              <a:ext cx="2066049" cy="90937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56978" y="5674249"/>
              <a:ext cx="2066049" cy="90937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779261" y="4192010"/>
              <a:ext cx="1212262" cy="1593442"/>
              <a:chOff x="9779261" y="4192010"/>
              <a:chExt cx="1212262" cy="15934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79261" y="4192010"/>
                <a:ext cx="1212262" cy="15934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55336" y="4192010"/>
              <a:ext cx="1267405" cy="1606242"/>
              <a:chOff x="6855336" y="4192010"/>
              <a:chExt cx="1267405" cy="160624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55336" y="4192010"/>
                <a:ext cx="1267405" cy="160624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1180" y="4533283"/>
              <a:ext cx="1720690" cy="94142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5343" y="4533283"/>
              <a:ext cx="1682595" cy="94142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98880" y="4511670"/>
              <a:ext cx="1701652" cy="93190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34571" y="5675060"/>
              <a:ext cx="2353268" cy="90937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49437" y="5674249"/>
              <a:ext cx="1948420" cy="89984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722992" y="4122148"/>
              <a:ext cx="1509719" cy="1331730"/>
              <a:chOff x="12722992" y="4122148"/>
              <a:chExt cx="1509719" cy="13317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722992" y="4122148"/>
                <a:ext cx="1509719" cy="13317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64578" y="3741647"/>
              <a:ext cx="1939990" cy="1939990"/>
              <a:chOff x="3164578" y="3741647"/>
              <a:chExt cx="1939990" cy="193999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164578" y="3741647"/>
                <a:ext cx="1939990" cy="193999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76590" y="2757541"/>
              <a:ext cx="2680160" cy="58390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783456" y="3434865"/>
              <a:ext cx="3411166" cy="647218"/>
              <a:chOff x="5783456" y="3434865"/>
              <a:chExt cx="3411166" cy="64721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783456" y="3434865"/>
                <a:ext cx="3411166" cy="647218"/>
                <a:chOff x="5783456" y="3434865"/>
                <a:chExt cx="3411166" cy="647218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5783456" y="3434865"/>
                  <a:ext cx="3411166" cy="647218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972256" y="3462654"/>
                <a:ext cx="3098247" cy="586085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703262" y="7722160"/>
            <a:ext cx="6549260" cy="89890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561380" y="7888903"/>
            <a:ext cx="430675" cy="492570"/>
            <a:chOff x="8561380" y="7888903"/>
            <a:chExt cx="430675" cy="49257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561380" y="7888903"/>
              <a:ext cx="243909" cy="492570"/>
              <a:chOff x="8561380" y="7888903"/>
              <a:chExt cx="243909" cy="49257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561380" y="7888903"/>
                <a:ext cx="243909" cy="492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748146" y="7888903"/>
              <a:ext cx="243909" cy="492570"/>
              <a:chOff x="8748146" y="7888903"/>
              <a:chExt cx="243909" cy="4925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748146" y="7888903"/>
                <a:ext cx="243909" cy="4925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760" y="2744762"/>
            <a:ext cx="13882335" cy="1979048"/>
            <a:chOff x="1755760" y="2744762"/>
            <a:chExt cx="13882335" cy="197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760" y="2744762"/>
              <a:ext cx="13882335" cy="197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5760" y="5073593"/>
            <a:ext cx="13882335" cy="1476883"/>
            <a:chOff x="1755760" y="5073593"/>
            <a:chExt cx="13882335" cy="1476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760" y="5073593"/>
              <a:ext cx="13882335" cy="14768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5760" y="6931429"/>
            <a:ext cx="13882335" cy="1979048"/>
            <a:chOff x="1755760" y="6931429"/>
            <a:chExt cx="13882335" cy="19790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5760" y="6931429"/>
              <a:ext cx="13882335" cy="19790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0525" y="3207954"/>
            <a:ext cx="10868061" cy="12701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0525" y="5312524"/>
            <a:ext cx="8039375" cy="6812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2611" y="7421440"/>
            <a:ext cx="12829423" cy="6812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4624" y="4153687"/>
            <a:ext cx="5278405" cy="5702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668" y="5764420"/>
            <a:ext cx="5278624" cy="5702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4624" y="8340354"/>
            <a:ext cx="5278633" cy="5702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641" y="526320"/>
            <a:ext cx="2294518" cy="668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402" y="1364032"/>
            <a:ext cx="8471601" cy="835037"/>
            <a:chOff x="737402" y="1364032"/>
            <a:chExt cx="8471601" cy="8350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402" y="1364032"/>
              <a:ext cx="8471601" cy="8350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5948" y="1502526"/>
            <a:ext cx="1117870" cy="7356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78095" y="1482906"/>
            <a:ext cx="6479670" cy="7341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2294518" cy="668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554508"/>
            <a:ext cx="10788550" cy="1063416"/>
            <a:chOff x="737402" y="1554508"/>
            <a:chExt cx="10788550" cy="1063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554508"/>
              <a:ext cx="10788550" cy="10634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250" y="1573554"/>
            <a:ext cx="2138087" cy="10832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5287" y="1719173"/>
            <a:ext cx="6970204" cy="8213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580" y="3612991"/>
            <a:ext cx="14300757" cy="3472599"/>
            <a:chOff x="1706580" y="3612991"/>
            <a:chExt cx="14300757" cy="347259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06580" y="3612991"/>
              <a:ext cx="4292447" cy="3466420"/>
              <a:chOff x="1706580" y="3612991"/>
              <a:chExt cx="4292447" cy="34664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6580" y="3612991"/>
                <a:ext cx="4292447" cy="346642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50582" y="3612991"/>
              <a:ext cx="4287513" cy="3466420"/>
              <a:chOff x="6950582" y="3612991"/>
              <a:chExt cx="4287513" cy="34664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50582" y="3612991"/>
                <a:ext cx="4287513" cy="346642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417456" y="4565890"/>
              <a:ext cx="645108" cy="2241478"/>
              <a:chOff x="2417456" y="4565890"/>
              <a:chExt cx="645108" cy="224147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17456" y="4565890"/>
                <a:ext cx="645108" cy="224147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7854" y="3945261"/>
              <a:ext cx="1872982" cy="52066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0870" y="5303654"/>
              <a:ext cx="1760059" cy="52066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162338" y="5924282"/>
              <a:ext cx="522285" cy="883086"/>
              <a:chOff x="4162338" y="5924282"/>
              <a:chExt cx="522285" cy="88308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62338" y="5924282"/>
                <a:ext cx="522285" cy="88308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5975" y="5490013"/>
              <a:ext cx="1548098" cy="47943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9444" y="6039269"/>
              <a:ext cx="1506231" cy="4794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1163" y="4058909"/>
              <a:ext cx="2729404" cy="1349613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121623" y="3612991"/>
              <a:ext cx="3877679" cy="3466420"/>
              <a:chOff x="12121623" y="3612991"/>
              <a:chExt cx="3877679" cy="346642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21623" y="3612991"/>
                <a:ext cx="3877679" cy="34664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899061" y="5574207"/>
              <a:ext cx="2225972" cy="104357"/>
              <a:chOff x="6899061" y="5574207"/>
              <a:chExt cx="2225972" cy="10435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3480000">
                <a:off x="6899061" y="5574207"/>
                <a:ext cx="2225972" cy="1043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416755" y="5126876"/>
              <a:ext cx="2017595" cy="88116"/>
              <a:chOff x="8416755" y="5126876"/>
              <a:chExt cx="2017595" cy="8811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2660000">
                <a:off x="8416755" y="5126876"/>
                <a:ext cx="2017595" cy="8811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73177" y="5547086"/>
              <a:ext cx="271051" cy="325948"/>
              <a:chOff x="10273177" y="5547086"/>
              <a:chExt cx="271051" cy="32594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7200000">
                <a:off x="10273177" y="5547086"/>
                <a:ext cx="271051" cy="32594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19256" y="3906592"/>
              <a:ext cx="2229297" cy="74780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35448" y="5073959"/>
              <a:ext cx="1612811" cy="52066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121623" y="3619171"/>
              <a:ext cx="3877679" cy="3466420"/>
              <a:chOff x="12121623" y="3619171"/>
              <a:chExt cx="3877679" cy="346642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121623" y="3619171"/>
                <a:ext cx="3877679" cy="346642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22901" y="5930984"/>
              <a:ext cx="2631157" cy="113639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84685" y="8585923"/>
            <a:ext cx="6920555" cy="8768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092510" y="8784900"/>
            <a:ext cx="430675" cy="492570"/>
            <a:chOff x="5092510" y="8784900"/>
            <a:chExt cx="430675" cy="49257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092510" y="8784900"/>
              <a:ext cx="243909" cy="492570"/>
              <a:chOff x="5092510" y="8784900"/>
              <a:chExt cx="243909" cy="49257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092510" y="8784900"/>
                <a:ext cx="243909" cy="4925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279276" y="8784900"/>
              <a:ext cx="243909" cy="492570"/>
              <a:chOff x="5279276" y="8784900"/>
              <a:chExt cx="243909" cy="49257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279276" y="8784900"/>
                <a:ext cx="243909" cy="492570"/>
              </a:xfrm>
              <a:prstGeom prst="rect">
                <a:avLst/>
              </a:prstGeom>
            </p:spPr>
          </p:pic>
        </p:grpSp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176363" y="7380830"/>
            <a:ext cx="5638996" cy="556653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95430" y="7380830"/>
            <a:ext cx="5656005" cy="5757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7123" y="8305755"/>
            <a:ext cx="3902118" cy="677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8182" y="3976048"/>
            <a:ext cx="13641574" cy="1504162"/>
            <a:chOff x="2658182" y="3976048"/>
            <a:chExt cx="13641574" cy="1504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182" y="3976048"/>
              <a:ext cx="13641574" cy="15041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97907" y="4079610"/>
            <a:ext cx="6820863" cy="8499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65621" y="5106133"/>
            <a:ext cx="2238060" cy="4077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2964" y="3232925"/>
            <a:ext cx="8782574" cy="796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2030" y="7556564"/>
            <a:ext cx="13641574" cy="1787159"/>
            <a:chOff x="2662030" y="7556564"/>
            <a:chExt cx="13641574" cy="1787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2030" y="7556564"/>
              <a:ext cx="13641574" cy="17871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39155" y="7619519"/>
            <a:ext cx="5011005" cy="5149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6811" y="6870582"/>
            <a:ext cx="6171832" cy="8056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83009" y="8070308"/>
            <a:ext cx="7310813" cy="1211953"/>
            <a:chOff x="3583009" y="8070308"/>
            <a:chExt cx="7310813" cy="1211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3009" y="8070308"/>
              <a:ext cx="7310813" cy="1211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4789" y="8850218"/>
            <a:ext cx="6411835" cy="3997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641" y="526320"/>
            <a:ext cx="2294518" cy="668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7402" y="1554508"/>
            <a:ext cx="10788550" cy="1063416"/>
            <a:chOff x="737402" y="1554508"/>
            <a:chExt cx="10788550" cy="10634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402" y="1554508"/>
              <a:ext cx="10788550" cy="10634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4250" y="1573554"/>
            <a:ext cx="2137915" cy="11051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55287" y="1719173"/>
            <a:ext cx="4627584" cy="7927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88383" y="4928884"/>
            <a:ext cx="10768301" cy="4515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26811" y="5805440"/>
            <a:ext cx="9292584" cy="796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641" y="526320"/>
            <a:ext cx="2294518" cy="668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402" y="1554508"/>
            <a:ext cx="10788550" cy="1063416"/>
            <a:chOff x="737402" y="1554508"/>
            <a:chExt cx="10788550" cy="10634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02" y="1554508"/>
              <a:ext cx="10788550" cy="10634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4709" y="1641636"/>
            <a:ext cx="1192071" cy="9005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2606" y="1719173"/>
            <a:ext cx="5214793" cy="799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95781" y="3624285"/>
            <a:ext cx="11796812" cy="707792"/>
            <a:chOff x="2495781" y="3624285"/>
            <a:chExt cx="11796812" cy="70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545" y="3548097"/>
              <a:ext cx="5285030" cy="83642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5540" y="3548097"/>
              <a:ext cx="4888516" cy="8337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846" y="7601207"/>
            <a:ext cx="16280062" cy="1615862"/>
            <a:chOff x="810846" y="7601207"/>
            <a:chExt cx="16280062" cy="16158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846" y="7601207"/>
              <a:ext cx="16280062" cy="16158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0544" y="4990478"/>
            <a:ext cx="9861659" cy="9475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9591" y="6225824"/>
            <a:ext cx="10578937" cy="6881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745" y="7981307"/>
            <a:ext cx="14073992" cy="8242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657" y="3622562"/>
            <a:ext cx="15796400" cy="1636894"/>
            <a:chOff x="1244657" y="3622562"/>
            <a:chExt cx="15796400" cy="1636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657" y="3622562"/>
              <a:ext cx="15796400" cy="1636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4657" y="6684339"/>
            <a:ext cx="15796400" cy="1636894"/>
            <a:chOff x="1244657" y="6684339"/>
            <a:chExt cx="15796400" cy="1636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657" y="6684339"/>
              <a:ext cx="15796400" cy="1636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641" y="526320"/>
            <a:ext cx="1580813" cy="6687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0180" y="2526412"/>
            <a:ext cx="3285383" cy="13351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8601" y="3820830"/>
            <a:ext cx="6932394" cy="12696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373" y="5612126"/>
            <a:ext cx="3285392" cy="1335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4782" y="6846897"/>
            <a:ext cx="9252680" cy="13204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945" y="1502526"/>
            <a:ext cx="2428984" cy="7357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72288" y="3184277"/>
            <a:ext cx="13741138" cy="3669541"/>
            <a:chOff x="2272288" y="3184277"/>
            <a:chExt cx="13741138" cy="3669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2288" y="3184277"/>
              <a:ext cx="13741138" cy="3669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22372" y="993711"/>
            <a:ext cx="840970" cy="18695418"/>
            <a:chOff x="8722372" y="993711"/>
            <a:chExt cx="840970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22372" y="993711"/>
              <a:ext cx="840970" cy="18695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309" y="1554507"/>
            <a:ext cx="4329754" cy="10970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9237" y="3543803"/>
            <a:ext cx="12975575" cy="28668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641" y="526320"/>
            <a:ext cx="1580813" cy="6687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270" y="1019933"/>
            <a:ext cx="3315923" cy="232889"/>
            <a:chOff x="446270" y="1019933"/>
            <a:chExt cx="3315923" cy="2328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270" y="1019933"/>
              <a:ext cx="3315923" cy="2328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72292" y="7766972"/>
            <a:ext cx="13502935" cy="8554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진서현</cp:lastModifiedBy>
  <cp:revision>2</cp:revision>
  <dcterms:created xsi:type="dcterms:W3CDTF">2023-01-30T00:56:52Z</dcterms:created>
  <dcterms:modified xsi:type="dcterms:W3CDTF">2023-01-29T16:03:36Z</dcterms:modified>
</cp:coreProperties>
</file>